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57" r:id="rId4"/>
    <p:sldId id="262" r:id="rId5"/>
    <p:sldId id="259" r:id="rId6"/>
    <p:sldId id="263" r:id="rId7"/>
    <p:sldId id="267" r:id="rId8"/>
    <p:sldId id="260" r:id="rId9"/>
    <p:sldId id="265" r:id="rId10"/>
    <p:sldId id="266" r:id="rId11"/>
    <p:sldId id="270" r:id="rId12"/>
    <p:sldId id="269" r:id="rId13"/>
    <p:sldId id="261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250" autoAdjust="0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168B-F9AD-EA17-8410-14158D030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5A98-FD64-42D5-2EF1-46BD0C25F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BC-4BF1-F7F8-F0C5-8C967DE6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7E70-F74C-A5CD-62E1-7B79A93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2641-4FE5-F71D-7372-A3A8C481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106C2133-48D0-7DC4-6CAB-7CDA2E7DF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73248F-259F-AEB1-2EF7-6FE4784D4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18C5-8835-B089-2F56-5BFAB86B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2B3A6-6CD8-3599-6859-96F22290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F219-382A-895A-D7EA-1D177357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F57-0C80-A323-7BCB-3E25DF2E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94AE-7EDE-ECE6-4A01-7368535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370C35B-8F57-3CA8-3491-87AA8939A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95D60-2FD0-FCFB-4173-69836C602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66FCA-8AF6-DB80-380D-9590CC45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B21D-9F9B-2528-C5CA-448D889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300F-E2A5-4696-5D3A-3C1A7E71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8E8C-3F7A-4AD3-C82C-101C825E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8CF3B92-D4F3-E159-9240-DA03FAB9F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74E7-755F-5242-FA58-63F62179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372-9ACA-85CD-DA0B-48E8DEDC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5BD-20FE-B1DD-818E-D16479E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5AF2-5C9F-9022-0D89-1C62212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DD21-CED3-B273-F2D2-5931221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0B1D89F-48E5-0D73-E131-00A8445ED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12FC-193A-5807-C19C-6DFD51F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387A-5504-179C-BCBD-4CE0FAB79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0143-BE02-3260-6AE6-FDE830B2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FAA3-D9F7-6A2D-88C9-926D8A9D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AF71-66B9-3668-5602-8C3B7B4A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60D5603-BBFE-689B-F04B-42665C62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8B19-0355-E9A7-2CAC-698FDAE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DEEB-34E1-4CD9-5E53-79E89BEE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03FAF-17B5-8DFE-DAF2-94959DD1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1352-FC38-18A6-6888-2BF811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A77B-55D7-19AF-55BB-29A5497D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BE5A-387C-D902-8C2E-AAB856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6A674930-4387-501A-39CD-36A1CCED4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D99-24D2-11A5-4636-B6F19DD1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B040-AB63-E514-9FB7-46B36604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369F6-6EE9-7A6F-4C90-070C3F35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647E-3DFF-0E2C-68D8-30F28DEB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1471-16AF-7960-8883-ECFDCE6B3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9E497-BA60-6027-6AC4-B69278F7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013C-4EBD-EB9C-3066-D02C315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D3C7-98B2-9A95-674C-5C6091BE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0" name="Picture 9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B0282E4-DC6D-5516-37DD-7C85D88A4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B30-B2B0-5C80-F444-2F0EE915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7D79-8127-3E0B-4FCC-00F5AAC1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8731-3351-DC93-6741-38818352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81C89-5DF3-B802-5AEC-0D4CA3F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D448619E-8C03-9354-D62A-0147640B9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48C0F-8F13-55DE-CC7C-F1A082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84FC5-EF4F-E2A8-04EC-A20BF286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7733-8941-565A-A5BD-A7B32EF7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5" name="Picture 4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33D306F-D664-79EE-D7F2-C7A05BDA6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CEA7-2E98-81BD-7ED3-4C563C7D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502-350B-C085-0C9B-E4E171AE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720F-3595-C89D-F3AA-DBD9A8F1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9D35-40F2-7299-2E2F-9801B3FE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EAD-CCE4-1018-FC6F-E1BFF220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5514-99BC-7DC6-03EC-CC3D4E50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84F57755-C822-F160-D498-4E6D2682C0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3DD-3544-C1CE-8001-367725AD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274B4-7C52-35F4-BF53-7EB2374F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015C-7CDF-7C27-40D5-282575788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F22D-842C-C3F3-8111-B308F138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11-Jun-22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254-40DA-A3A1-FC2A-9D95711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A844-042B-9B35-FC2D-A28865A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25A8AF21-8130-4233-287A-70F618D5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633F-6B77-7438-594E-1BED199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8EDC-AFAB-8EC8-218E-8A30FBF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B9F4-98E1-CF20-BA3C-863F2BBC4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ACCB-D86A-8340-83DF-E9D64A929EB3}" type="datetimeFigureOut">
              <a:rPr lang="x-none" smtClean="0"/>
              <a:pPr/>
              <a:t>11-Jun-22</a:t>
            </a:fld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236C-DD81-8B37-1E04-E8882358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E072-A6CF-E184-644E-85E1A790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E6E7-1C6C-5642-908E-0E7F366911F0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0C17C5F0-B746-AFB6-C182-B098C4D79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48F491-C45A-A59C-4E6B-3478A802D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5304" t="16072" r="50768" b="17480"/>
          <a:stretch/>
        </p:blipFill>
        <p:spPr>
          <a:xfrm>
            <a:off x="0" y="0"/>
            <a:ext cx="2648197" cy="8954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BDD58DC-A316-AAE2-F4A1-05C81B62D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66B-F750-204D-B5DE-C8D05398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sr-Cyrl-RS" sz="4800" b="1" i="0" u="none" strike="noStrike" baseline="0" dirty="0">
                <a:latin typeface="+mn-lt"/>
              </a:rPr>
              <a:t>КРЕИРАЊЕ ВИЏЕТА У ПРОГРАМСКОМ</a:t>
            </a:r>
            <a:br>
              <a:rPr lang="sr-Cyrl-RS" sz="4800" b="1" i="0" u="none" strike="noStrike" baseline="0" dirty="0">
                <a:latin typeface="+mn-lt"/>
              </a:rPr>
            </a:br>
            <a:r>
              <a:rPr lang="en-US" sz="4800" b="1" i="0" u="none" strike="noStrike" baseline="0" dirty="0">
                <a:latin typeface="+mn-lt"/>
              </a:rPr>
              <a:t>J</a:t>
            </a:r>
            <a:r>
              <a:rPr lang="sr-Cyrl-RS" sz="4800" b="1" i="0" u="none" strike="noStrike" baseline="0" dirty="0">
                <a:latin typeface="+mn-lt"/>
              </a:rPr>
              <a:t>ЕЗИКУ </a:t>
            </a:r>
            <a:r>
              <a:rPr lang="en-US" sz="4800" b="1" u="none" strike="noStrike" baseline="0" dirty="0">
                <a:latin typeface="+mn-lt"/>
              </a:rPr>
              <a:t>SWIFT</a:t>
            </a:r>
            <a:endParaRPr lang="x-none" sz="48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97DC4-6EF6-7B4A-9DA9-00409F3E5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sr-Cyrl-RS" dirty="0"/>
          </a:p>
          <a:p>
            <a:r>
              <a:rPr lang="sr-Cyrl-RS" sz="3000" dirty="0"/>
              <a:t>Студент</a:t>
            </a:r>
            <a:r>
              <a:rPr lang="en-US" sz="3000" dirty="0"/>
              <a:t>: </a:t>
            </a:r>
            <a:r>
              <a:rPr lang="sr-Cyrl-RS" sz="3000" dirty="0"/>
              <a:t>Марко Вељковић</a:t>
            </a:r>
          </a:p>
          <a:p>
            <a:endParaRPr lang="sr-Cyrl-RS" dirty="0"/>
          </a:p>
          <a:p>
            <a:r>
              <a:rPr lang="sr-Cyrl-RS" dirty="0"/>
              <a:t>Ментор: </a:t>
            </a:r>
            <a:r>
              <a:rPr lang="ru-RU" b="0" i="0" u="none" strike="noStrike" baseline="0" dirty="0"/>
              <a:t>др Милена Вујошевић Јаничић, ванредни професор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9006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E70-9352-1A6E-C15A-C03C1819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246A-D65A-38B4-2F68-2C48685D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8"/>
            <a:ext cx="10515600" cy="4553436"/>
          </a:xfrm>
        </p:spPr>
        <p:txBody>
          <a:bodyPr>
            <a:normAutofit/>
          </a:bodyPr>
          <a:lstStyle/>
          <a:p>
            <a:r>
              <a:rPr lang="sr-Cyrl-RS" sz="2400" dirty="0"/>
              <a:t>Додатак апликације (</a:t>
            </a:r>
            <a:r>
              <a:rPr lang="en-US" sz="2400" i="1" dirty="0"/>
              <a:t>app extension</a:t>
            </a:r>
            <a:r>
              <a:rPr lang="en-US" sz="2400" dirty="0"/>
              <a:t>)</a:t>
            </a:r>
          </a:p>
          <a:p>
            <a:pPr lvl="1"/>
            <a:r>
              <a:rPr lang="sr-Cyrl-RS" sz="2000" dirty="0"/>
              <a:t>Тип</a:t>
            </a:r>
          </a:p>
          <a:p>
            <a:pPr lvl="1"/>
            <a:r>
              <a:rPr lang="sr-Cyrl-RS" sz="2000" dirty="0"/>
              <a:t>Снабдевач</a:t>
            </a:r>
          </a:p>
          <a:p>
            <a:pPr lvl="1"/>
            <a:r>
              <a:rPr lang="sr-Cyrl-RS" sz="2000" dirty="0"/>
              <a:t>Затворење садржаја</a:t>
            </a:r>
          </a:p>
          <a:p>
            <a:pPr lvl="1"/>
            <a:r>
              <a:rPr lang="sr-Cyrl-RS" sz="2000" dirty="0"/>
              <a:t>Прилагођена сврха</a:t>
            </a:r>
            <a:endParaRPr lang="en-US" sz="1600" dirty="0"/>
          </a:p>
          <a:p>
            <a:r>
              <a:rPr lang="sr-Cyrl-RS" sz="2400" dirty="0"/>
              <a:t>Конфигурабилни тип виџета</a:t>
            </a:r>
          </a:p>
          <a:p>
            <a:pPr lvl="1"/>
            <a:r>
              <a:rPr lang="sr-Cyrl-RS" sz="2000" dirty="0"/>
              <a:t>Фајл </a:t>
            </a:r>
            <a:r>
              <a:rPr lang="en-US" sz="2000" i="1" dirty="0"/>
              <a:t>Intent</a:t>
            </a:r>
          </a:p>
          <a:p>
            <a:pPr lvl="1"/>
            <a:r>
              <a:rPr lang="sr-Cyrl-RS" sz="2000" dirty="0"/>
              <a:t>Додатак </a:t>
            </a:r>
            <a:r>
              <a:rPr lang="en-US" sz="2000" i="1" dirty="0"/>
              <a:t>Intent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10FB4-6C90-9E8C-A3D9-A1AD9AE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96" y="3554963"/>
            <a:ext cx="2546204" cy="2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76677-B325-7360-0DE5-23FECB8F7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179" y="1690686"/>
            <a:ext cx="2945619" cy="44494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992C4-D30D-CD18-89D7-305F9902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7" y="1690688"/>
            <a:ext cx="2502019" cy="44494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989250-10DC-54CC-ABDE-9D2F1EB4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6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13-2259-A707-2762-B852012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0CD-2C4C-3111-2632-47199876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7"/>
            <a:ext cx="10515600" cy="4553436"/>
          </a:xfrm>
        </p:spPr>
        <p:txBody>
          <a:bodyPr/>
          <a:lstStyle/>
          <a:p>
            <a:r>
              <a:rPr lang="sr-Cyrl-RS" sz="2400" dirty="0"/>
              <a:t>Галерија виџета</a:t>
            </a:r>
            <a:endParaRPr lang="en-US" sz="2400" dirty="0"/>
          </a:p>
          <a:p>
            <a:r>
              <a:rPr lang="sr-Cyrl-RS" sz="2400" dirty="0"/>
              <a:t>Два типа виџета</a:t>
            </a:r>
          </a:p>
          <a:p>
            <a:r>
              <a:rPr lang="sr-Cyrl-RS" sz="2400" dirty="0"/>
              <a:t>Везе унутар виџета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84B7-3725-A283-73CC-AFAB5A9B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56" y="1825625"/>
            <a:ext cx="1980968" cy="428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1205-7611-42DA-E6AF-856E893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9" y="1825625"/>
            <a:ext cx="2539894" cy="4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В</a:t>
            </a:r>
            <a:r>
              <a:rPr lang="ru-RU" sz="2800" b="1" i="0" u="none" strike="noStrike" baseline="0" dirty="0">
                <a:latin typeface="+mn-lt"/>
              </a:rPr>
              <a:t>изуелни приказ апликације</a:t>
            </a:r>
            <a:endParaRPr lang="x-none" sz="88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текст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2336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8970-2570-FCB1-CE56-CB15062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Закључак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75EC-22BC-D873-1F75-A917FB29A2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1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D068-A318-0F5F-DB79-13FCC74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Преглед излагања</a:t>
            </a:r>
            <a:endParaRPr lang="en-US" sz="2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B092-35CE-1033-77BF-12C8A4483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sr-Cyrl-RS" sz="2400" dirty="0"/>
              <a:t>Програмски језик </a:t>
            </a:r>
            <a:r>
              <a:rPr lang="sr-Latn-RS" sz="2400" i="1" dirty="0"/>
              <a:t>Swift</a:t>
            </a:r>
          </a:p>
          <a:p>
            <a:r>
              <a:rPr lang="sr-Latn-RS" sz="2400" i="1" dirty="0"/>
              <a:t>SwiftUI</a:t>
            </a:r>
          </a:p>
          <a:p>
            <a:r>
              <a:rPr lang="sr-Cyrl-RS" sz="2400" dirty="0"/>
              <a:t>Улога и развој виџета</a:t>
            </a:r>
          </a:p>
          <a:p>
            <a:r>
              <a:rPr lang="sr-Cyrl-RS" sz="2400" dirty="0"/>
              <a:t>Апликација „Кулинарство – сласно и ефикасно“</a:t>
            </a:r>
          </a:p>
          <a:p>
            <a:r>
              <a:rPr lang="sr-Cyrl-RS" sz="2400" dirty="0"/>
              <a:t> </a:t>
            </a:r>
            <a:r>
              <a:rPr lang="ru-RU" sz="2400" i="0" u="none" strike="noStrike" baseline="0" dirty="0"/>
              <a:t>Имплементација апликације</a:t>
            </a:r>
          </a:p>
          <a:p>
            <a:r>
              <a:rPr lang="ru-RU" sz="2400" i="0" u="none" strike="noStrike" baseline="0" dirty="0"/>
              <a:t>Имплементација виџета</a:t>
            </a:r>
          </a:p>
          <a:p>
            <a:r>
              <a:rPr lang="sr-Cyrl-RS" sz="2400" dirty="0"/>
              <a:t>Визуелни приказ апликације</a:t>
            </a:r>
          </a:p>
          <a:p>
            <a:r>
              <a:rPr lang="sr-Cyrl-RS" sz="2400" dirty="0"/>
              <a:t>Закључак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754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Програмски језик </a:t>
            </a:r>
            <a:r>
              <a:rPr lang="en-US" sz="2800" b="1" i="1" u="none" strike="noStrike" baseline="0" dirty="0">
                <a:latin typeface="+mn-lt"/>
              </a:rPr>
              <a:t>Swift</a:t>
            </a:r>
            <a:endParaRPr lang="x-none" sz="60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628081"/>
          </a:xfrm>
        </p:spPr>
        <p:txBody>
          <a:bodyPr>
            <a:noAutofit/>
          </a:bodyPr>
          <a:lstStyle/>
          <a:p>
            <a:r>
              <a:rPr lang="en-US" sz="2400" i="1" dirty="0"/>
              <a:t>Apple</a:t>
            </a:r>
            <a:r>
              <a:rPr lang="en-US" sz="2400" dirty="0"/>
              <a:t> (</a:t>
            </a:r>
            <a:r>
              <a:rPr lang="en-US" sz="2400" i="1" dirty="0"/>
              <a:t>iOS</a:t>
            </a:r>
            <a:r>
              <a:rPr lang="en-US" sz="2400" dirty="0"/>
              <a:t>, </a:t>
            </a:r>
            <a:r>
              <a:rPr lang="en-US" sz="2400" i="1" dirty="0" err="1"/>
              <a:t>iPadOS</a:t>
            </a:r>
            <a:r>
              <a:rPr lang="en-US" sz="2400" dirty="0"/>
              <a:t>, </a:t>
            </a:r>
            <a:r>
              <a:rPr lang="en-US" sz="2400" i="1" dirty="0"/>
              <a:t>macOS</a:t>
            </a:r>
            <a:r>
              <a:rPr lang="en-US" sz="2400" dirty="0"/>
              <a:t>, </a:t>
            </a:r>
            <a:r>
              <a:rPr lang="en-US" sz="2400" i="1" dirty="0" err="1"/>
              <a:t>tvOS</a:t>
            </a:r>
            <a:r>
              <a:rPr lang="en-US" sz="2400" dirty="0"/>
              <a:t>, </a:t>
            </a:r>
            <a:r>
              <a:rPr lang="en-US" sz="2400" i="1" dirty="0" err="1"/>
              <a:t>watchOS</a:t>
            </a:r>
            <a:r>
              <a:rPr lang="en-US" sz="2400" dirty="0"/>
              <a:t>)</a:t>
            </a:r>
            <a:r>
              <a:rPr lang="sr-Latn-RS" sz="2400" dirty="0"/>
              <a:t> </a:t>
            </a:r>
            <a:endParaRPr lang="en-US" sz="2400" dirty="0"/>
          </a:p>
          <a:p>
            <a:r>
              <a:rPr lang="en-US" sz="2400" dirty="0"/>
              <a:t>{</a:t>
            </a:r>
            <a:r>
              <a:rPr lang="en-US" sz="2400" i="1" dirty="0"/>
              <a:t>WWDC</a:t>
            </a:r>
            <a:r>
              <a:rPr lang="en-US" sz="2400" dirty="0"/>
              <a:t>}</a:t>
            </a:r>
            <a:endParaRPr lang="sr-Latn-RS" sz="2400" dirty="0"/>
          </a:p>
          <a:p>
            <a:r>
              <a:rPr lang="sr-Latn-RS" sz="2400" i="1" dirty="0"/>
              <a:t>„The Swift Programming Language</a:t>
            </a:r>
            <a:r>
              <a:rPr lang="sr-Latn-RS" sz="2400" dirty="0"/>
              <a:t>“</a:t>
            </a:r>
          </a:p>
          <a:p>
            <a:r>
              <a:rPr lang="sr-Cyrl-RS" sz="2400" dirty="0"/>
              <a:t>Модеран</a:t>
            </a:r>
          </a:p>
          <a:p>
            <a:pPr lvl="1"/>
            <a:r>
              <a:rPr lang="sr-Cyrl-RS" dirty="0"/>
              <a:t>Аутоматски бројач референци</a:t>
            </a:r>
          </a:p>
          <a:p>
            <a:pPr lvl="1"/>
            <a:r>
              <a:rPr lang="sr-Cyrl-RS" dirty="0"/>
              <a:t>Надоградња типа</a:t>
            </a:r>
          </a:p>
          <a:p>
            <a:r>
              <a:rPr lang="sr-Cyrl-RS" sz="2400" dirty="0"/>
              <a:t>Безбедан</a:t>
            </a:r>
          </a:p>
          <a:p>
            <a:pPr lvl="1"/>
            <a:r>
              <a:rPr lang="sr-Cyrl-RS" dirty="0"/>
              <a:t>Опционе променљиве</a:t>
            </a:r>
          </a:p>
          <a:p>
            <a:r>
              <a:rPr lang="en-US" sz="2400" i="1" dirty="0" err="1"/>
              <a:t>Xcode</a:t>
            </a:r>
            <a:endParaRPr lang="en-US" sz="2400" i="1" dirty="0"/>
          </a:p>
          <a:p>
            <a:pPr lvl="1"/>
            <a:r>
              <a:rPr lang="sr-Cyrl-RS" dirty="0"/>
              <a:t>Симулатор</a:t>
            </a:r>
          </a:p>
          <a:p>
            <a:pPr lvl="1"/>
            <a:r>
              <a:rPr lang="sr-Cyrl-RS" dirty="0"/>
              <a:t>Инструменти</a:t>
            </a:r>
            <a:endParaRPr lang="en-US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5197-6A61-BDC9-190A-DB7E8A24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48" y="1548882"/>
            <a:ext cx="3305452" cy="102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DADA-6387-CE49-BE82-9F11B774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48" y="4832111"/>
            <a:ext cx="1344852" cy="1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u="none" strike="noStrike" baseline="0" dirty="0" err="1">
                <a:latin typeface="+mn-lt"/>
              </a:rPr>
              <a:t>SwiftUI</a:t>
            </a:r>
            <a:endParaRPr lang="x-none" sz="6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9"/>
          </a:xfrm>
        </p:spPr>
        <p:txBody>
          <a:bodyPr/>
          <a:lstStyle/>
          <a:p>
            <a:r>
              <a:rPr lang="sr-Cyrl-RS" sz="2400" dirty="0"/>
              <a:t>Декларативно програмирање</a:t>
            </a:r>
          </a:p>
          <a:p>
            <a:r>
              <a:rPr lang="en-US" sz="2400" i="1" dirty="0" err="1"/>
              <a:t>UIKit</a:t>
            </a:r>
            <a:endParaRPr lang="sr-Cyrl-RS" sz="2400" i="1" dirty="0"/>
          </a:p>
          <a:p>
            <a:r>
              <a:rPr lang="sr-Cyrl-RS" sz="2400" dirty="0"/>
              <a:t>Преглед уживо				</a:t>
            </a:r>
          </a:p>
          <a:p>
            <a:endParaRPr lang="sr-Cyrl-RS" sz="2400" dirty="0"/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0C29-7352-9510-A21E-49B1D4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2639775"/>
            <a:ext cx="8586352" cy="2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x-none" sz="7200" b="1" i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4FE4D3-0DEC-EA7A-11DE-3DA05E06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204"/>
            <a:ext cx="10635949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виџета </a:t>
            </a:r>
          </a:p>
          <a:p>
            <a:r>
              <a:rPr lang="en-US" sz="2400" i="1" dirty="0" err="1"/>
              <a:t>SwiftUI</a:t>
            </a:r>
            <a:r>
              <a:rPr lang="en-US" sz="2400" dirty="0"/>
              <a:t> </a:t>
            </a:r>
            <a:r>
              <a:rPr lang="sr-Cyrl-RS" sz="2400" dirty="0"/>
              <a:t>поглед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B512-E46B-8286-1F6C-092B542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25" y="3579525"/>
            <a:ext cx="1889924" cy="189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DA228-0C80-F3E8-CBEC-E1124E71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3587145"/>
            <a:ext cx="4145639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4FB1-B4E6-6BD7-F8F8-6C5F94B9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576" y="1380931"/>
            <a:ext cx="4130398" cy="413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B348E-3708-494C-816F-81341C24E79C}"/>
              </a:ext>
            </a:extLst>
          </p:cNvPr>
          <p:cNvSpPr txBox="1"/>
          <p:nvPr/>
        </p:nvSpPr>
        <p:spPr>
          <a:xfrm>
            <a:off x="778025" y="5507283"/>
            <a:ext cx="188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Мали виџет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0D6B2-0C2B-9BEB-B8AD-E8B2B9C583EE}"/>
              </a:ext>
            </a:extLst>
          </p:cNvPr>
          <p:cNvSpPr txBox="1"/>
          <p:nvPr/>
        </p:nvSpPr>
        <p:spPr>
          <a:xfrm>
            <a:off x="2902943" y="5518950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Средњи виџет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06C5F-8382-A1ED-3E9D-5B39C5AE1F02}"/>
              </a:ext>
            </a:extLst>
          </p:cNvPr>
          <p:cNvSpPr txBox="1"/>
          <p:nvPr/>
        </p:nvSpPr>
        <p:spPr>
          <a:xfrm>
            <a:off x="7283576" y="5560831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Велики виџет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4311-3D8A-4AB3-A08E-FED7814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15B0-CDE6-03B0-801A-EC1B3DB3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611"/>
            <a:ext cx="8618967" cy="4122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970B-9AC4-6BB0-6A84-07CD500DD123}"/>
              </a:ext>
            </a:extLst>
          </p:cNvPr>
          <p:cNvSpPr txBox="1"/>
          <p:nvPr/>
        </p:nvSpPr>
        <p:spPr>
          <a:xfrm>
            <a:off x="838199" y="5560617"/>
            <a:ext cx="86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Екстра велики виџет (само за уређај </a:t>
            </a:r>
            <a:r>
              <a:rPr lang="en-US" i="1" dirty="0"/>
              <a:t>iPad)</a:t>
            </a:r>
          </a:p>
        </p:txBody>
      </p:sp>
    </p:spTree>
    <p:extLst>
      <p:ext uri="{BB962C8B-B14F-4D97-AF65-F5344CB8AC3E}">
        <p14:creationId xmlns:p14="http://schemas.microsoft.com/office/powerpoint/2010/main" val="107919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E73-88D5-1D57-BD12-73C23ABE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Апликација „Кулинарство – сласно и ефикасно“ 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8067-5720-29D6-F17F-DDF3190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408922"/>
            <a:ext cx="4633104" cy="4633104"/>
          </a:xfrm>
        </p:spPr>
      </p:pic>
    </p:spTree>
    <p:extLst>
      <p:ext uri="{BB962C8B-B14F-4D97-AF65-F5344CB8AC3E}">
        <p14:creationId xmlns:p14="http://schemas.microsoft.com/office/powerpoint/2010/main" val="368769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9AD50-4F1E-434C-37AB-5FD4B406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40" y="1879503"/>
            <a:ext cx="9958807" cy="424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cmsrbrb"/>
              </a:rPr>
              <a:t>Имплементација апликације</a:t>
            </a:r>
            <a:endParaRPr lang="x-none" sz="8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Архитектура </a:t>
            </a:r>
            <a:r>
              <a:rPr lang="en-US" sz="2400" i="1" dirty="0"/>
              <a:t>MVC</a:t>
            </a:r>
          </a:p>
          <a:p>
            <a:r>
              <a:rPr lang="sr-Cyrl-RS" sz="2400" dirty="0"/>
              <a:t>Модел</a:t>
            </a:r>
          </a:p>
          <a:p>
            <a:r>
              <a:rPr lang="sr-Cyrl-RS" sz="2400" dirty="0"/>
              <a:t>Подаци унутар фајла </a:t>
            </a:r>
            <a:r>
              <a:rPr lang="sr-Cyrl-RS" sz="2400" i="1" dirty="0"/>
              <a:t>.</a:t>
            </a:r>
            <a:r>
              <a:rPr lang="en-US" sz="2400" i="1" dirty="0" err="1"/>
              <a:t>json</a:t>
            </a:r>
            <a:endParaRPr lang="sr-Cyrl-RS" sz="2400" i="1" dirty="0"/>
          </a:p>
          <a:p>
            <a:r>
              <a:rPr lang="sr-Cyrl-RS" sz="2400" dirty="0"/>
              <a:t>Класа </a:t>
            </a:r>
            <a:r>
              <a:rPr lang="en-US" sz="2400" i="1" dirty="0" err="1"/>
              <a:t>AppTheme</a:t>
            </a:r>
            <a:endParaRPr lang="sr-Cyrl-RS" sz="2400" i="1" dirty="0"/>
          </a:p>
          <a:p>
            <a:endParaRPr lang="sr-Cyrl-RS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116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F1F-4E34-A092-4198-846B27A2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апликације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BE7D-E628-58F5-7BED-F1606110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572098"/>
          </a:xfrm>
        </p:spPr>
        <p:txBody>
          <a:bodyPr>
            <a:normAutofit/>
          </a:bodyPr>
          <a:lstStyle/>
          <a:p>
            <a:r>
              <a:rPr lang="sr-Cyrl-RS" sz="2400" dirty="0"/>
              <a:t>Погледи</a:t>
            </a:r>
          </a:p>
          <a:p>
            <a:r>
              <a:rPr lang="sr-Cyrl-RS" sz="2400" dirty="0"/>
              <a:t>Контролери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FFBF-96CA-67C2-5B10-54158625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333060"/>
            <a:ext cx="6680719" cy="4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5220</TotalTime>
  <Words>184</Words>
  <Application>Microsoft Office PowerPoint</Application>
  <PresentationFormat>Widescreen</PresentationFormat>
  <Paragraphs>64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cmsrbrb</vt:lpstr>
      <vt:lpstr>Office Theme</vt:lpstr>
      <vt:lpstr>КРЕИРАЊЕ ВИЏЕТА У ПРОГРАМСКОМ JЕЗИКУ SWIFT</vt:lpstr>
      <vt:lpstr>Преглед излагања</vt:lpstr>
      <vt:lpstr>Програмски језик Swift</vt:lpstr>
      <vt:lpstr>SwiftUI</vt:lpstr>
      <vt:lpstr>Улога и развој виџета</vt:lpstr>
      <vt:lpstr>Улога и развој виџета</vt:lpstr>
      <vt:lpstr>Апликација „Кулинарство – сласно и ефикасно“ </vt:lpstr>
      <vt:lpstr>Имплементација апликације</vt:lpstr>
      <vt:lpstr>Имплементација апликације</vt:lpstr>
      <vt:lpstr>Имплементација виџета</vt:lpstr>
      <vt:lpstr>Имплементација виџета</vt:lpstr>
      <vt:lpstr>Имплементација виџета</vt:lpstr>
      <vt:lpstr>Визуелни приказ апликације</vt:lpstr>
      <vt:lpstr>Закључак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Dragana Ilic</dc:creator>
  <cp:lastModifiedBy>Marko Veljkovic</cp:lastModifiedBy>
  <cp:revision>21</cp:revision>
  <dcterms:created xsi:type="dcterms:W3CDTF">2020-06-23T11:51:33Z</dcterms:created>
  <dcterms:modified xsi:type="dcterms:W3CDTF">2022-06-12T19:31:49Z</dcterms:modified>
</cp:coreProperties>
</file>